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sldIdLst>
    <p:sldId id="266" r:id="rId2"/>
    <p:sldId id="268" r:id="rId3"/>
    <p:sldId id="303" r:id="rId4"/>
    <p:sldId id="304" r:id="rId5"/>
    <p:sldId id="305" r:id="rId6"/>
    <p:sldId id="302" r:id="rId7"/>
    <p:sldId id="28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5050"/>
    <a:srgbClr val="BC4744"/>
    <a:srgbClr val="AF423F"/>
    <a:srgbClr val="7D619F"/>
    <a:srgbClr val="A50021"/>
    <a:srgbClr val="BDE9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77843" autoAdjust="0"/>
  </p:normalViewPr>
  <p:slideViewPr>
    <p:cSldViewPr>
      <p:cViewPr>
        <p:scale>
          <a:sx n="100" d="100"/>
          <a:sy n="100" d="100"/>
        </p:scale>
        <p:origin x="-21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890" y="46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A0E7C-22A3-4D3F-A126-14E1078148E5}" type="datetimeFigureOut">
              <a:rPr lang="en-GB" smtClean="0"/>
              <a:pPr/>
              <a:t>11/05/2022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89048-ADCC-4753-AFF4-56A0422BA84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89048-ADCC-4753-AFF4-56A0422BA84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89048-ADCC-4753-AFF4-56A0422BA84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89048-ADCC-4753-AFF4-56A0422BA84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89048-ADCC-4753-AFF4-56A0422BA84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89048-ADCC-4753-AFF4-56A0422BA84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89048-ADCC-4753-AFF4-56A0422BA84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89048-ADCC-4753-AFF4-56A0422BA84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C96E-AB42-4F7C-9612-5BF258867D84}" type="datetimeFigureOut">
              <a:rPr lang="en-GB" smtClean="0"/>
              <a:pPr/>
              <a:t>11/05/2022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0254-D8D9-4759-9204-C7A05EFA4D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C96E-AB42-4F7C-9612-5BF258867D84}" type="datetimeFigureOut">
              <a:rPr lang="en-GB" smtClean="0"/>
              <a:pPr/>
              <a:t>11/05/2022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0254-D8D9-4759-9204-C7A05EFA4D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C96E-AB42-4F7C-9612-5BF258867D84}" type="datetimeFigureOut">
              <a:rPr lang="en-GB" smtClean="0"/>
              <a:pPr/>
              <a:t>11/05/2022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0254-D8D9-4759-9204-C7A05EFA4D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C96E-AB42-4F7C-9612-5BF258867D84}" type="datetimeFigureOut">
              <a:rPr lang="en-GB" smtClean="0"/>
              <a:pPr/>
              <a:t>11/05/2022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0254-D8D9-4759-9204-C7A05EFA4D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C96E-AB42-4F7C-9612-5BF258867D84}" type="datetimeFigureOut">
              <a:rPr lang="en-GB" smtClean="0"/>
              <a:pPr/>
              <a:t>11/05/2022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0254-D8D9-4759-9204-C7A05EFA4D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C96E-AB42-4F7C-9612-5BF258867D84}" type="datetimeFigureOut">
              <a:rPr lang="en-GB" smtClean="0"/>
              <a:pPr/>
              <a:t>11/05/2022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0254-D8D9-4759-9204-C7A05EFA4D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C96E-AB42-4F7C-9612-5BF258867D84}" type="datetimeFigureOut">
              <a:rPr lang="en-GB" smtClean="0"/>
              <a:pPr/>
              <a:t>11/05/2022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0254-D8D9-4759-9204-C7A05EFA4D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C96E-AB42-4F7C-9612-5BF258867D84}" type="datetimeFigureOut">
              <a:rPr lang="en-GB" smtClean="0"/>
              <a:pPr/>
              <a:t>11/05/2022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0254-D8D9-4759-9204-C7A05EFA4D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C96E-AB42-4F7C-9612-5BF258867D84}" type="datetimeFigureOut">
              <a:rPr lang="en-GB" smtClean="0"/>
              <a:pPr/>
              <a:t>11/05/2022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0254-D8D9-4759-9204-C7A05EFA4D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C96E-AB42-4F7C-9612-5BF258867D84}" type="datetimeFigureOut">
              <a:rPr lang="en-GB" smtClean="0"/>
              <a:pPr/>
              <a:t>11/05/2022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0254-D8D9-4759-9204-C7A05EFA4D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C96E-AB42-4F7C-9612-5BF258867D84}" type="datetimeFigureOut">
              <a:rPr lang="en-GB" smtClean="0"/>
              <a:pPr/>
              <a:t>11/05/2022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0254-D8D9-4759-9204-C7A05EFA4D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BC96E-AB42-4F7C-9612-5BF258867D84}" type="datetimeFigureOut">
              <a:rPr lang="en-GB" smtClean="0"/>
              <a:pPr/>
              <a:t>11/05/2022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20254-D8D9-4759-9204-C7A05EFA4DD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2232248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</a:tabLst>
            </a:pPr>
            <a:r>
              <a:rPr lang="en-GB" dirty="0" smtClean="0">
                <a:solidFill>
                  <a:schemeClr val="tx2"/>
                </a:solidFill>
              </a:rPr>
              <a:t>DGMEFN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n-GB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</a:rPr>
              <a:t>Strategic Commissioning Plan </a:t>
            </a:r>
            <a:br>
              <a:rPr lang="en-GB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</a:rPr>
              <a:t>Presentation </a:t>
            </a:r>
            <a:endParaRPr lang="en-GB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" descr="S:\Nithsdale LHP Shared Area\Health And Wellbeing Team\HSC Logo.jpg">
            <a:extLst>
              <a:ext uri="{FF2B5EF4-FFF2-40B4-BE49-F238E27FC236}">
                <a16:creationId xmlns="" xmlns:a16="http://schemas.microsoft.com/office/drawing/2014/main" id="{4F7C7611-1105-45B2-8927-3377D59B5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8033" y="188640"/>
            <a:ext cx="1490431" cy="1656035"/>
          </a:xfrm>
          <a:prstGeom prst="rect">
            <a:avLst/>
          </a:prstGeom>
          <a:noFill/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9632" y="5013176"/>
            <a:ext cx="6400800" cy="64807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12/05/22</a:t>
            </a:r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buNone/>
            </a:pP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" descr="S:\Nithsdale LHP Shared Area\Health And Wellbeing Team\HSC Logo.jpg">
            <a:extLst>
              <a:ext uri="{FF2B5EF4-FFF2-40B4-BE49-F238E27FC236}">
                <a16:creationId xmlns="" xmlns:a16="http://schemas.microsoft.com/office/drawing/2014/main" id="{4F7C7611-1105-45B2-8927-3377D59B5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3569" y="0"/>
            <a:ext cx="1490431" cy="1656035"/>
          </a:xfrm>
          <a:prstGeom prst="rect">
            <a:avLst/>
          </a:prstGeom>
          <a:noFill/>
        </p:spPr>
      </p:pic>
      <p:pic>
        <p:nvPicPr>
          <p:cNvPr id="1026" name="Picture 2" descr="C:\Users\LForsyth\AppData\Local\Microsoft\Windows\Temporary Internet Files\Content.IE5\NGIN711M\thank-you-lobster-text-titl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196752"/>
            <a:ext cx="6804248" cy="3827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Aim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27584" y="1700808"/>
            <a:ext cx="7560840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Present the IJB model of health and social care and support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to illustrate how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the model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represents health and social care and support provision across all sectors 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To show how DGMEFN supports delivery of the model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buNone/>
            </a:pP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" descr="S:\Nithsdale LHP Shared Area\Health And Wellbeing Team\HSC Logo.jpg">
            <a:extLst>
              <a:ext uri="{FF2B5EF4-FFF2-40B4-BE49-F238E27FC236}">
                <a16:creationId xmlns="" xmlns:a16="http://schemas.microsoft.com/office/drawing/2014/main" id="{4F7C7611-1105-45B2-8927-3377D59B5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3569" y="0"/>
            <a:ext cx="1490431" cy="1656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188640"/>
            <a:ext cx="756084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The model of health and  social care and support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27584" y="1700808"/>
            <a:ext cx="7560840" cy="4425355"/>
          </a:xfrm>
        </p:spPr>
        <p:txBody>
          <a:bodyPr>
            <a:normAutofit/>
          </a:bodyPr>
          <a:lstStyle/>
          <a:p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buNone/>
            </a:pP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" descr="S:\Nithsdale LHP Shared Area\Health And Wellbeing Team\HSC Logo.jpg">
            <a:extLst>
              <a:ext uri="{FF2B5EF4-FFF2-40B4-BE49-F238E27FC236}">
                <a16:creationId xmlns="" xmlns:a16="http://schemas.microsoft.com/office/drawing/2014/main" id="{4F7C7611-1105-45B2-8927-3377D59B5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3569" y="0"/>
            <a:ext cx="1490431" cy="1656035"/>
          </a:xfrm>
          <a:prstGeom prst="rect">
            <a:avLst/>
          </a:prstGeom>
          <a:noFill/>
        </p:spPr>
      </p:pic>
      <p:pic>
        <p:nvPicPr>
          <p:cNvPr id="6" name="Picture 5" descr="Model of health and social care and support JPE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1412776"/>
            <a:ext cx="6926920" cy="4892616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 rot="5765623">
            <a:off x="7374693" y="2285951"/>
            <a:ext cx="214803" cy="279650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 rot="5818929">
            <a:off x="5953135" y="2356119"/>
            <a:ext cx="192939" cy="282464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 rot="5770005">
            <a:off x="7323521" y="2290993"/>
            <a:ext cx="179885" cy="208668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 rot="5770005">
            <a:off x="7183984" y="1719043"/>
            <a:ext cx="171801" cy="208668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 rot="5770005">
            <a:off x="7035686" y="1290841"/>
            <a:ext cx="179534" cy="208668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7884876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SCP Strategic Commissioning Intentions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27584" y="1700808"/>
            <a:ext cx="7560840" cy="4425355"/>
          </a:xfrm>
        </p:spPr>
        <p:txBody>
          <a:bodyPr>
            <a:normAutofit/>
          </a:bodyPr>
          <a:lstStyle/>
          <a:p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buNone/>
            </a:pP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" descr="S:\Nithsdale LHP Shared Area\Health And Wellbeing Team\HSC Logo.jpg">
            <a:extLst>
              <a:ext uri="{FF2B5EF4-FFF2-40B4-BE49-F238E27FC236}">
                <a16:creationId xmlns="" xmlns:a16="http://schemas.microsoft.com/office/drawing/2014/main" id="{4F7C7611-1105-45B2-8927-3377D59B5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7696" y="1"/>
            <a:ext cx="1336304" cy="1484783"/>
          </a:xfrm>
          <a:prstGeom prst="rect">
            <a:avLst/>
          </a:prstGeom>
          <a:noFill/>
        </p:spPr>
      </p:pic>
      <p:pic>
        <p:nvPicPr>
          <p:cNvPr id="10" name="Picture 9" descr="SCI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1082234"/>
            <a:ext cx="6656282" cy="4693532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88832" cy="648072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tx2">
                    <a:lumMod val="75000"/>
                  </a:schemeClr>
                </a:solidFill>
              </a:rPr>
              <a:t>Delivery Plan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5184576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82550" algn="l"/>
              </a:tabLst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The Delivery Plan consists of 6 key components with sub sections/headings</a:t>
            </a:r>
            <a:endParaRPr lang="en-GB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Delivery Overview</a:t>
            </a:r>
          </a:p>
          <a:p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Accountability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Impact Assessment</a:t>
            </a:r>
          </a:p>
          <a:p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Outcomes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Delivery against aim</a:t>
            </a:r>
          </a:p>
          <a:p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Finance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1" descr="S:\Nithsdale LHP Shared Area\Health And Wellbeing Team\HSC Logo.jpg">
            <a:extLst>
              <a:ext uri="{FF2B5EF4-FFF2-40B4-BE49-F238E27FC236}">
                <a16:creationId xmlns="" xmlns:a16="http://schemas.microsoft.com/office/drawing/2014/main" id="{4F7C7611-1105-45B2-8927-3377D59B5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"/>
            <a:ext cx="1187624" cy="1319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571184" cy="90872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</a:rPr>
              <a:t>Any questions or comments?</a:t>
            </a:r>
            <a:endParaRPr lang="en-GB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1" descr="S:\Nithsdale LHP Shared Area\Health And Wellbeing Team\HSC Logo.jpg">
            <a:extLst>
              <a:ext uri="{FF2B5EF4-FFF2-40B4-BE49-F238E27FC236}">
                <a16:creationId xmlns="" xmlns:a16="http://schemas.microsoft.com/office/drawing/2014/main" id="{4F7C7611-1105-45B2-8927-3377D59B5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6538" y="0"/>
            <a:ext cx="947461" cy="105273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27584" y="1412776"/>
            <a:ext cx="7704856" cy="4824536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 descr="C:\Users\LForsyth\AppData\Local\Microsoft\Windows\Temporary Internet Files\Content.IE5\NGIN711M\1809111103_questions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132856"/>
            <a:ext cx="6187436" cy="3957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5816</TotalTime>
  <Words>87</Words>
  <Application>Microsoft Office PowerPoint</Application>
  <PresentationFormat>On-screen Show (4:3)</PresentationFormat>
  <Paragraphs>24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DGMEFN   Strategic Commissioning Plan  Presentation </vt:lpstr>
      <vt:lpstr>Slide 2</vt:lpstr>
      <vt:lpstr>Aim</vt:lpstr>
      <vt:lpstr>The model of health and  social care and support</vt:lpstr>
      <vt:lpstr>SCP Strategic Commissioning Intentions</vt:lpstr>
      <vt:lpstr>Delivery Plan</vt:lpstr>
      <vt:lpstr>Any questions or comments?</vt:lpstr>
    </vt:vector>
  </TitlesOfParts>
  <Company>NHS Dumfries And Galloway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</dc:creator>
  <cp:lastModifiedBy>Liz Forsyth</cp:lastModifiedBy>
  <cp:revision>309</cp:revision>
  <dcterms:created xsi:type="dcterms:W3CDTF">2021-10-12T13:02:03Z</dcterms:created>
  <dcterms:modified xsi:type="dcterms:W3CDTF">2022-05-11T16:01:33Z</dcterms:modified>
</cp:coreProperties>
</file>